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68066F-4296-4148-8EF2-4757C4D3BF1A}" v="14" dt="2025-11-24T11:00:47.8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33"/>
    <p:restoredTop sz="94521"/>
  </p:normalViewPr>
  <p:slideViewPr>
    <p:cSldViewPr snapToGrid="0" showGuides="1">
      <p:cViewPr varScale="1">
        <p:scale>
          <a:sx n="107" d="100"/>
          <a:sy n="107" d="100"/>
        </p:scale>
        <p:origin x="192" y="3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ica Friedrich" userId="26fe797c-01bc-4624-9b5d-f2fedb6a70ef" providerId="ADAL" clId="{128F5FCB-4EAF-54AC-AA25-449ADD9C429E}"/>
    <pc:docChg chg="undo custSel addSld modSld modMainMaster">
      <pc:chgData name="Jessica Friedrich" userId="26fe797c-01bc-4624-9b5d-f2fedb6a70ef" providerId="ADAL" clId="{128F5FCB-4EAF-54AC-AA25-449ADD9C429E}" dt="2025-11-21T09:53:19.152" v="189"/>
      <pc:docMkLst>
        <pc:docMk/>
      </pc:docMkLst>
      <pc:sldChg chg="modSp mod">
        <pc:chgData name="Jessica Friedrich" userId="26fe797c-01bc-4624-9b5d-f2fedb6a70ef" providerId="ADAL" clId="{128F5FCB-4EAF-54AC-AA25-449ADD9C429E}" dt="2025-11-21T09:47:46.499" v="59" actId="20577"/>
        <pc:sldMkLst>
          <pc:docMk/>
          <pc:sldMk cId="378543902" sldId="256"/>
        </pc:sldMkLst>
        <pc:spChg chg="mod">
          <ac:chgData name="Jessica Friedrich" userId="26fe797c-01bc-4624-9b5d-f2fedb6a70ef" providerId="ADAL" clId="{128F5FCB-4EAF-54AC-AA25-449ADD9C429E}" dt="2025-11-21T09:47:46.499" v="59" actId="20577"/>
          <ac:spMkLst>
            <pc:docMk/>
            <pc:sldMk cId="378543902" sldId="256"/>
            <ac:spMk id="4" creationId="{49716EE1-C526-BCC3-408B-3491998F703E}"/>
          </ac:spMkLst>
        </pc:spChg>
      </pc:sldChg>
      <pc:sldChg chg="addSp modSp mod">
        <pc:chgData name="Jessica Friedrich" userId="26fe797c-01bc-4624-9b5d-f2fedb6a70ef" providerId="ADAL" clId="{128F5FCB-4EAF-54AC-AA25-449ADD9C429E}" dt="2025-11-21T09:46:26.832" v="27" actId="2711"/>
        <pc:sldMkLst>
          <pc:docMk/>
          <pc:sldMk cId="2491026957" sldId="257"/>
        </pc:sldMkLst>
        <pc:spChg chg="add mod">
          <ac:chgData name="Jessica Friedrich" userId="26fe797c-01bc-4624-9b5d-f2fedb6a70ef" providerId="ADAL" clId="{128F5FCB-4EAF-54AC-AA25-449ADD9C429E}" dt="2025-11-21T09:46:26.832" v="27" actId="2711"/>
          <ac:spMkLst>
            <pc:docMk/>
            <pc:sldMk cId="2491026957" sldId="257"/>
            <ac:spMk id="2" creationId="{43F86DBA-7A1F-C508-E5FB-287DC1459E1A}"/>
          </ac:spMkLst>
        </pc:spChg>
      </pc:sldChg>
      <pc:sldChg chg="addSp delSp modSp add mod setBg">
        <pc:chgData name="Jessica Friedrich" userId="26fe797c-01bc-4624-9b5d-f2fedb6a70ef" providerId="ADAL" clId="{128F5FCB-4EAF-54AC-AA25-449ADD9C429E}" dt="2025-11-21T09:53:19.152" v="189"/>
        <pc:sldMkLst>
          <pc:docMk/>
          <pc:sldMk cId="1575962326" sldId="259"/>
        </pc:sldMkLst>
        <pc:spChg chg="mod">
          <ac:chgData name="Jessica Friedrich" userId="26fe797c-01bc-4624-9b5d-f2fedb6a70ef" providerId="ADAL" clId="{128F5FCB-4EAF-54AC-AA25-449ADD9C429E}" dt="2025-11-21T09:47:20.958" v="48" actId="20577"/>
          <ac:spMkLst>
            <pc:docMk/>
            <pc:sldMk cId="1575962326" sldId="259"/>
            <ac:spMk id="2" creationId="{43F86DBA-7A1F-C508-E5FB-287DC1459E1A}"/>
          </ac:spMkLst>
        </pc:spChg>
        <pc:spChg chg="add mod">
          <ac:chgData name="Jessica Friedrich" userId="26fe797c-01bc-4624-9b5d-f2fedb6a70ef" providerId="ADAL" clId="{128F5FCB-4EAF-54AC-AA25-449ADD9C429E}" dt="2025-11-21T09:53:19.152" v="189"/>
          <ac:spMkLst>
            <pc:docMk/>
            <pc:sldMk cId="1575962326" sldId="259"/>
            <ac:spMk id="5" creationId="{3E5C27C3-F8F7-D1BA-E1E1-E2A11323C367}"/>
          </ac:spMkLst>
        </pc:spChg>
      </pc:sldChg>
      <pc:sldChg chg="addSp modSp add mod setBg">
        <pc:chgData name="Jessica Friedrich" userId="26fe797c-01bc-4624-9b5d-f2fedb6a70ef" providerId="ADAL" clId="{128F5FCB-4EAF-54AC-AA25-449ADD9C429E}" dt="2025-11-21T09:53:14.764" v="187" actId="1076"/>
        <pc:sldMkLst>
          <pc:docMk/>
          <pc:sldMk cId="1323604307" sldId="260"/>
        </pc:sldMkLst>
        <pc:spChg chg="add mod">
          <ac:chgData name="Jessica Friedrich" userId="26fe797c-01bc-4624-9b5d-f2fedb6a70ef" providerId="ADAL" clId="{128F5FCB-4EAF-54AC-AA25-449ADD9C429E}" dt="2025-11-21T09:53:14.764" v="187" actId="1076"/>
          <ac:spMkLst>
            <pc:docMk/>
            <pc:sldMk cId="1323604307" sldId="260"/>
            <ac:spMk id="2" creationId="{5B6C9E44-7184-F6F3-5BB7-BFB9BFF9301B}"/>
          </ac:spMkLst>
        </pc:spChg>
        <pc:spChg chg="mod">
          <ac:chgData name="Jessica Friedrich" userId="26fe797c-01bc-4624-9b5d-f2fedb6a70ef" providerId="ADAL" clId="{128F5FCB-4EAF-54AC-AA25-449ADD9C429E}" dt="2025-11-21T09:50:49.598" v="102" actId="1076"/>
          <ac:spMkLst>
            <pc:docMk/>
            <pc:sldMk cId="1323604307" sldId="260"/>
            <ac:spMk id="4" creationId="{49716EE1-C526-BCC3-408B-3491998F703E}"/>
          </ac:spMkLst>
        </pc:spChg>
      </pc:sldChg>
      <pc:sldMasterChg chg="modSldLayout">
        <pc:chgData name="Jessica Friedrich" userId="26fe797c-01bc-4624-9b5d-f2fedb6a70ef" providerId="ADAL" clId="{128F5FCB-4EAF-54AC-AA25-449ADD9C429E}" dt="2025-11-21T09:52:05.998" v="107" actId="735"/>
        <pc:sldMasterMkLst>
          <pc:docMk/>
          <pc:sldMasterMk cId="3681114107" sldId="2147483648"/>
        </pc:sldMasterMkLst>
        <pc:sldLayoutChg chg="modSp">
          <pc:chgData name="Jessica Friedrich" userId="26fe797c-01bc-4624-9b5d-f2fedb6a70ef" providerId="ADAL" clId="{128F5FCB-4EAF-54AC-AA25-449ADD9C429E}" dt="2025-11-21T09:52:05.998" v="107" actId="735"/>
          <pc:sldLayoutMkLst>
            <pc:docMk/>
            <pc:sldMasterMk cId="3681114107" sldId="2147483648"/>
            <pc:sldLayoutMk cId="1348837626" sldId="2147483655"/>
          </pc:sldLayoutMkLst>
        </pc:sldLayoutChg>
      </pc:sldMasterChg>
    </pc:docChg>
  </pc:docChgLst>
  <pc:docChgLst>
    <pc:chgData name="Sean Scaccia" userId="a5152d86-1033-4e04-bc5f-9560ce3dae8b" providerId="ADAL" clId="{0501493D-605F-505C-8EB1-C73E53923159}"/>
    <pc:docChg chg="modSld">
      <pc:chgData name="Sean Scaccia" userId="a5152d86-1033-4e04-bc5f-9560ce3dae8b" providerId="ADAL" clId="{0501493D-605F-505C-8EB1-C73E53923159}" dt="2025-11-24T11:00:47.831" v="13"/>
      <pc:docMkLst>
        <pc:docMk/>
      </pc:docMkLst>
      <pc:sldChg chg="setBg">
        <pc:chgData name="Sean Scaccia" userId="a5152d86-1033-4e04-bc5f-9560ce3dae8b" providerId="ADAL" clId="{0501493D-605F-505C-8EB1-C73E53923159}" dt="2025-11-24T11:00:08.746" v="1"/>
        <pc:sldMkLst>
          <pc:docMk/>
          <pc:sldMk cId="378543902" sldId="256"/>
        </pc:sldMkLst>
      </pc:sldChg>
      <pc:sldChg chg="setBg">
        <pc:chgData name="Sean Scaccia" userId="a5152d86-1033-4e04-bc5f-9560ce3dae8b" providerId="ADAL" clId="{0501493D-605F-505C-8EB1-C73E53923159}" dt="2025-11-24T11:00:36.072" v="9"/>
        <pc:sldMkLst>
          <pc:docMk/>
          <pc:sldMk cId="2491026957" sldId="257"/>
        </pc:sldMkLst>
      </pc:sldChg>
      <pc:sldChg chg="setBg">
        <pc:chgData name="Sean Scaccia" userId="a5152d86-1033-4e04-bc5f-9560ce3dae8b" providerId="ADAL" clId="{0501493D-605F-505C-8EB1-C73E53923159}" dt="2025-11-24T11:00:47.831" v="13"/>
        <pc:sldMkLst>
          <pc:docMk/>
          <pc:sldMk cId="250480203" sldId="258"/>
        </pc:sldMkLst>
      </pc:sldChg>
      <pc:sldChg chg="setBg">
        <pc:chgData name="Sean Scaccia" userId="a5152d86-1033-4e04-bc5f-9560ce3dae8b" providerId="ADAL" clId="{0501493D-605F-505C-8EB1-C73E53923159}" dt="2025-11-24T11:00:42.603" v="11"/>
        <pc:sldMkLst>
          <pc:docMk/>
          <pc:sldMk cId="1575962326" sldId="259"/>
        </pc:sldMkLst>
      </pc:sldChg>
      <pc:sldChg chg="setBg">
        <pc:chgData name="Sean Scaccia" userId="a5152d86-1033-4e04-bc5f-9560ce3dae8b" providerId="ADAL" clId="{0501493D-605F-505C-8EB1-C73E53923159}" dt="2025-11-24T11:00:23.166" v="7"/>
        <pc:sldMkLst>
          <pc:docMk/>
          <pc:sldMk cId="1323604307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583638-7EB9-0D48-7D89-3F577BF3AE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25E46DC-6077-E31F-DB26-4DB9AD271A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75728DD-D6BA-1CC2-F0B7-7BB98A543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895F-2425-A945-8E3A-9445FA29C0E0}" type="datetimeFigureOut">
              <a:rPr lang="it-IT" smtClean="0"/>
              <a:t>24/11/25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C8A561-A7AC-BBEF-F2F0-41C301A27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F80182B-2314-74AA-BB40-566E61694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3FD67-2586-4142-BF81-55307F3FCB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26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84BB9F-3542-FD90-1FCA-3FE93BB22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0079302-7CC1-F405-A1FE-7835C12A4A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DE1E8E-8DD0-84A1-8EE2-395F739A5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895F-2425-A945-8E3A-9445FA29C0E0}" type="datetimeFigureOut">
              <a:rPr lang="it-IT" smtClean="0"/>
              <a:t>24/11/25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2B0198A-2C7D-FD9B-DE4D-BAF026BFE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CE3324A-7D1D-A77C-8967-D465B0738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3FD67-2586-4142-BF81-55307F3FCB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50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E23DDB3-2287-CD3D-5C1D-91E0EFB19E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1842487-3782-4751-EE56-E2C01B3C48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C7B4972-F8C0-17CB-7076-79F07EB45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895F-2425-A945-8E3A-9445FA29C0E0}" type="datetimeFigureOut">
              <a:rPr lang="it-IT" smtClean="0"/>
              <a:t>24/11/25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04476BE-9B33-8BAB-3F81-45E767009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7B054E4-4458-61B2-C92B-7E5273738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3FD67-2586-4142-BF81-55307F3FCB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553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FEA197-C0E3-AE0C-C00E-0AEE4E69D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0E5EA7-E630-73CF-6C29-A8150BFAC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83FF6B4-9D8E-2865-C3B2-B988C27CF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895F-2425-A945-8E3A-9445FA29C0E0}" type="datetimeFigureOut">
              <a:rPr lang="it-IT" smtClean="0"/>
              <a:t>24/11/25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9A37BBF-448F-FEDB-9BF8-1B2D7C236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5746D4F-14FC-4109-E780-674C3575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3FD67-2586-4142-BF81-55307F3FCB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430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659C64-E8D7-1D3E-DA71-FEEC03D16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5477D6B-B152-5F8E-61B1-BC0776A69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4D7FE2-E965-39C7-7D73-0C4927462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895F-2425-A945-8E3A-9445FA29C0E0}" type="datetimeFigureOut">
              <a:rPr lang="it-IT" smtClean="0"/>
              <a:t>24/11/25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AFB81A3-C352-A04D-25C7-7379952AD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3DD683-8A12-ED61-5289-4B1EA4697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3FD67-2586-4142-BF81-55307F3FCB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6588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8F569A-C40B-1609-6A2D-821822618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3202EA-E61C-19F2-8D9D-2E2A1ABC8F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556BE56-04C9-DC1B-27EE-5D393B96E7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B35F292-317A-DF14-88ED-E88446A5A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895F-2425-A945-8E3A-9445FA29C0E0}" type="datetimeFigureOut">
              <a:rPr lang="it-IT" smtClean="0"/>
              <a:t>24/11/25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F56EE69-6C0C-DF0C-FBC6-76D7283A5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E5F5554-2A86-8A25-AB65-CECFE020B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3FD67-2586-4142-BF81-55307F3FCB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4670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CF7D0E-278A-5C5F-575F-8D3161869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9E1925-7316-AC7B-D5D6-197ECF625F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129A387-28D1-3DB5-8D07-A8398BED54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A40B5DF-A01B-3BB0-1202-565C1EF125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DE9E197-EF9B-2457-8DB7-E4AE0277B5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EDCF6E5-2624-93F7-105A-F91675955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895F-2425-A945-8E3A-9445FA29C0E0}" type="datetimeFigureOut">
              <a:rPr lang="it-IT" smtClean="0"/>
              <a:t>24/11/25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FCA96CA-4EAB-C62C-205D-007905AD6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15FB7D2-09CD-BCAC-267D-D8394A7E9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3FD67-2586-4142-BF81-55307F3FCB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496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0CF318-4C65-C220-2180-445560A78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EF6A58F-724B-43AE-E7F5-61983D988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895F-2425-A945-8E3A-9445FA29C0E0}" type="datetimeFigureOut">
              <a:rPr lang="it-IT" smtClean="0"/>
              <a:t>24/11/25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5CE6251-EAA1-4C1A-1E56-A271D5472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3656A6D-5D91-A128-4731-FB39690A8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3FD67-2586-4142-BF81-55307F3FCB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2226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02BF974-D17C-70F3-8E1A-D950B561B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895F-2425-A945-8E3A-9445FA29C0E0}" type="datetimeFigureOut">
              <a:rPr lang="it-IT" smtClean="0"/>
              <a:t>24/11/25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C55680C-6096-1A4D-EF28-409D5310D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7B13825-0D65-CBE0-A30F-DA28D9E89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3FD67-2586-4142-BF81-55307F3FCB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88376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21C031-3591-123E-14B1-62D45E712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33625E5-F90A-AFF3-09D1-2C00E18F8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C741110-691C-5C56-FB0E-A7C8F9717D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82DEBE8-C1CA-D6A8-D0A0-F18DC4A74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895F-2425-A945-8E3A-9445FA29C0E0}" type="datetimeFigureOut">
              <a:rPr lang="it-IT" smtClean="0"/>
              <a:t>24/11/25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2621F36-F13E-CF72-C4DA-F10ECC895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5AAD0D9-BCFC-834A-DD26-08F485FAC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3FD67-2586-4142-BF81-55307F3FCB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660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B92EB6-60AD-C262-B01B-DDF37F38A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185FE3C-06C9-C102-D777-385B523BBF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AF84DA7-D818-D773-4034-D871FED787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A1A3BF-CF0C-10F0-371B-EB92E27D9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895F-2425-A945-8E3A-9445FA29C0E0}" type="datetimeFigureOut">
              <a:rPr lang="it-IT" smtClean="0"/>
              <a:t>24/11/25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8EA1F2E-827B-CC90-5A2F-108C7841A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2265018-2EF9-1F53-E51D-E9A033D9B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3FD67-2586-4142-BF81-55307F3FCB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3431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17A4197-5161-44F1-D4E4-BA6DCF340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90A9C0F-CC4E-A87C-4A30-603A4E0B4D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B0E11FC-8D58-A58F-527F-D4CF128DAF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A5895F-2425-A945-8E3A-9445FA29C0E0}" type="datetimeFigureOut">
              <a:rPr lang="it-IT" smtClean="0"/>
              <a:t>24/11/25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8DA18CA-1B7A-A865-6522-95B0301944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A93761-E2F8-C5F6-F452-98D63F38B1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B3FD67-2586-4142-BF81-55307F3FCB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111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49716EE1-C526-BCC3-408B-3491998F703E}"/>
              </a:ext>
            </a:extLst>
          </p:cNvPr>
          <p:cNvSpPr txBox="1"/>
          <p:nvPr/>
        </p:nvSpPr>
        <p:spPr>
          <a:xfrm>
            <a:off x="6096000" y="2439551"/>
            <a:ext cx="47959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5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Slide di copertina</a:t>
            </a:r>
          </a:p>
          <a:p>
            <a:pPr algn="r"/>
            <a:r>
              <a:rPr lang="it-IT" sz="35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Opzione 1</a:t>
            </a:r>
            <a:endParaRPr lang="it-IT" sz="3500" cap="al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43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49716EE1-C526-BCC3-408B-3491998F703E}"/>
              </a:ext>
            </a:extLst>
          </p:cNvPr>
          <p:cNvSpPr txBox="1"/>
          <p:nvPr/>
        </p:nvSpPr>
        <p:spPr>
          <a:xfrm>
            <a:off x="601586" y="2439551"/>
            <a:ext cx="549441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500" b="1" cap="all" dirty="0">
                <a:solidFill>
                  <a:srgbClr val="2D3A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Slide di copertina</a:t>
            </a:r>
          </a:p>
          <a:p>
            <a:r>
              <a:rPr lang="it-IT" sz="3500" b="1" cap="all" dirty="0">
                <a:solidFill>
                  <a:srgbClr val="2D3A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Opzione 2 - con altri loghi</a:t>
            </a:r>
            <a:endParaRPr lang="it-IT" sz="3500" cap="all" dirty="0">
              <a:solidFill>
                <a:srgbClr val="2D3A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B6C9E44-7184-F6F3-5BB7-BFB9BFF9301B}"/>
              </a:ext>
            </a:extLst>
          </p:cNvPr>
          <p:cNvSpPr txBox="1"/>
          <p:nvPr/>
        </p:nvSpPr>
        <p:spPr>
          <a:xfrm>
            <a:off x="3233530" y="6109251"/>
            <a:ext cx="5353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Eliminare questa casella e inserire in questo spazio i loghi aggiuntivi</a:t>
            </a:r>
          </a:p>
        </p:txBody>
      </p:sp>
    </p:spTree>
    <p:extLst>
      <p:ext uri="{BB962C8B-B14F-4D97-AF65-F5344CB8AC3E}">
        <p14:creationId xmlns:p14="http://schemas.microsoft.com/office/powerpoint/2010/main" val="1323604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F86DBA-7A1F-C508-E5FB-287DC1459E1A}"/>
              </a:ext>
            </a:extLst>
          </p:cNvPr>
          <p:cNvSpPr txBox="1">
            <a:spLocks/>
          </p:cNvSpPr>
          <p:nvPr/>
        </p:nvSpPr>
        <p:spPr>
          <a:xfrm>
            <a:off x="327537" y="540084"/>
            <a:ext cx="5184263" cy="463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Opzione interno 1</a:t>
            </a:r>
          </a:p>
        </p:txBody>
      </p:sp>
    </p:spTree>
    <p:extLst>
      <p:ext uri="{BB962C8B-B14F-4D97-AF65-F5344CB8AC3E}">
        <p14:creationId xmlns:p14="http://schemas.microsoft.com/office/powerpoint/2010/main" val="2491026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F86DBA-7A1F-C508-E5FB-287DC1459E1A}"/>
              </a:ext>
            </a:extLst>
          </p:cNvPr>
          <p:cNvSpPr txBox="1">
            <a:spLocks/>
          </p:cNvSpPr>
          <p:nvPr/>
        </p:nvSpPr>
        <p:spPr>
          <a:xfrm>
            <a:off x="327537" y="540084"/>
            <a:ext cx="5184263" cy="463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Opzione interno 2 - con altri loghi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E5C27C3-F8F7-D1BA-E1E1-E2A11323C367}"/>
              </a:ext>
            </a:extLst>
          </p:cNvPr>
          <p:cNvSpPr txBox="1"/>
          <p:nvPr/>
        </p:nvSpPr>
        <p:spPr>
          <a:xfrm>
            <a:off x="3233530" y="6109251"/>
            <a:ext cx="5353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Eliminare questa casella e inserire in questo spazio i loghi aggiuntivi</a:t>
            </a:r>
          </a:p>
        </p:txBody>
      </p:sp>
    </p:spTree>
    <p:extLst>
      <p:ext uri="{BB962C8B-B14F-4D97-AF65-F5344CB8AC3E}">
        <p14:creationId xmlns:p14="http://schemas.microsoft.com/office/powerpoint/2010/main" val="1575962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4802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0118EE489AD7D4ABA6303229C6EB300" ma:contentTypeVersion="12" ma:contentTypeDescription="Creare un nuovo documento." ma:contentTypeScope="" ma:versionID="608a8e538314b3f9fc846cddc0231596">
  <xsd:schema xmlns:xsd="http://www.w3.org/2001/XMLSchema" xmlns:xs="http://www.w3.org/2001/XMLSchema" xmlns:p="http://schemas.microsoft.com/office/2006/metadata/properties" xmlns:ns2="50fa66cc-a205-4145-9cbb-0bb82f214da8" targetNamespace="http://schemas.microsoft.com/office/2006/metadata/properties" ma:root="true" ma:fieldsID="36689950d8789c8dbbf1a6c2f2f5d034" ns2:_="">
    <xsd:import namespace="50fa66cc-a205-4145-9cbb-0bb82f214d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fa66cc-a205-4145-9cbb-0bb82f214d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Tag immagine" ma:readOnly="false" ma:fieldId="{5cf76f15-5ced-4ddc-b409-7134ff3c332f}" ma:taxonomyMulti="true" ma:sspId="b6c8680f-d7ab-4ad8-9ea7-de105b99fe8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0fa66cc-a205-4145-9cbb-0bb82f214da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8F1A5AF-6192-41D8-9356-FFA8F386EFB9}"/>
</file>

<file path=customXml/itemProps2.xml><?xml version="1.0" encoding="utf-8"?>
<ds:datastoreItem xmlns:ds="http://schemas.openxmlformats.org/officeDocument/2006/customXml" ds:itemID="{A88BE494-7D76-4E52-8ABF-809B156252CC}"/>
</file>

<file path=customXml/itemProps3.xml><?xml version="1.0" encoding="utf-8"?>
<ds:datastoreItem xmlns:ds="http://schemas.openxmlformats.org/officeDocument/2006/customXml" ds:itemID="{0494EB94-1255-4A0A-8592-69E7E6964641}"/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46</Words>
  <Application>Microsoft Macintosh PowerPoint</Application>
  <PresentationFormat>Widescreen</PresentationFormat>
  <Paragraphs>8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Sean Scaccia</dc:creator>
  <cp:lastModifiedBy>Sean Scaccia</cp:lastModifiedBy>
  <cp:revision>1</cp:revision>
  <dcterms:created xsi:type="dcterms:W3CDTF">2025-07-10T15:35:57Z</dcterms:created>
  <dcterms:modified xsi:type="dcterms:W3CDTF">2025-11-24T11:00:49Z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0x01010080118EE489AD7D4ABA6303229C6EB300</vt:lpwstr>
  </property>
</Properties>
</file>